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459" r:id="rId2"/>
  </p:sldIdLst>
  <p:sldSz cx="8999538" cy="8999538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2493C829-642F-4117-A0FF-AA17700552F5}">
          <p14:sldIdLst>
            <p14:sldId id="4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onora Robuschi" initials="E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49E0D"/>
    <a:srgbClr val="454600"/>
    <a:srgbClr val="4C1567"/>
    <a:srgbClr val="00674A"/>
    <a:srgbClr val="4F1F26"/>
    <a:srgbClr val="480023"/>
    <a:srgbClr val="B5BA05"/>
    <a:srgbClr val="293352"/>
    <a:srgbClr val="828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915" autoAdjust="0"/>
  </p:normalViewPr>
  <p:slideViewPr>
    <p:cSldViewPr>
      <p:cViewPr varScale="1">
        <p:scale>
          <a:sx n="89" d="100"/>
          <a:sy n="89" d="100"/>
        </p:scale>
        <p:origin x="2790" y="90"/>
      </p:cViewPr>
      <p:guideLst>
        <p:guide orient="horz" pos="283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0" y="39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8" y="3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/>
          <a:lstStyle>
            <a:lvl1pPr algn="r">
              <a:defRPr sz="1200"/>
            </a:lvl1pPr>
          </a:lstStyle>
          <a:p>
            <a:fld id="{BD588950-FF90-4B53-BF31-E7943DB9B1F2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666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8" y="9443666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 anchor="b"/>
          <a:lstStyle>
            <a:lvl1pPr algn="r">
              <a:defRPr sz="1200"/>
            </a:lvl1pPr>
          </a:lstStyle>
          <a:p>
            <a:fld id="{234B1B5F-29A8-44C3-B84A-CCE05BCB14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991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8" y="3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/>
          <a:lstStyle>
            <a:lvl1pPr algn="r">
              <a:defRPr sz="1200"/>
            </a:lvl1pPr>
          </a:lstStyle>
          <a:p>
            <a:fld id="{84BE4BC8-3E22-479E-93A6-4CD4E0DCE2ED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541463" y="746125"/>
            <a:ext cx="37290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5" rIns="91405" bIns="4570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0"/>
          </a:xfrm>
          <a:prstGeom prst="rect">
            <a:avLst/>
          </a:prstGeom>
        </p:spPr>
        <p:txBody>
          <a:bodyPr vert="horz" lIns="91405" tIns="45705" rIns="91405" bIns="4570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3666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8" y="9443666"/>
            <a:ext cx="2951851" cy="497125"/>
          </a:xfrm>
          <a:prstGeom prst="rect">
            <a:avLst/>
          </a:prstGeom>
        </p:spPr>
        <p:txBody>
          <a:bodyPr vert="horz" lIns="91405" tIns="45705" rIns="91405" bIns="45705" rtlCol="0" anchor="b"/>
          <a:lstStyle>
            <a:lvl1pPr algn="r">
              <a:defRPr sz="1200"/>
            </a:lvl1pPr>
          </a:lstStyle>
          <a:p>
            <a:fld id="{BB538BAC-C69C-4F39-B9EB-6166A56AB5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393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i.org/ged" TargetMode="External"/><Relationship Id="rId2" Type="http://schemas.openxmlformats.org/officeDocument/2006/relationships/hyperlink" Target="mailto:GED@ufi.org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ufi.tv/" TargetMode="External"/><Relationship Id="rId5" Type="http://schemas.openxmlformats.org/officeDocument/2006/relationships/hyperlink" Target="https://www.facebook.com/groups/GlobalExhibitionsDay/" TargetMode="External"/><Relationship Id="rId4" Type="http://schemas.openxmlformats.org/officeDocument/2006/relationships/hyperlink" Target="https://twitter.com/GED_2018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575"/>
            </a:lvl1pPr>
          </a:lstStyle>
          <a:p>
            <a:r>
              <a:rPr lang="en-GB" b="1" dirty="0">
                <a:ea typeface="Calibri"/>
                <a:cs typeface="Times New Roman"/>
              </a:rPr>
              <a:t>Email: </a:t>
            </a:r>
            <a:r>
              <a:rPr lang="en-GB" b="1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GED@ufi.org</a:t>
            </a:r>
            <a:r>
              <a:rPr lang="en-GB" b="1" dirty="0">
                <a:ea typeface="Calibri"/>
                <a:cs typeface="Times New Roman"/>
              </a:rPr>
              <a:t> | Website: </a:t>
            </a:r>
            <a:r>
              <a:rPr lang="en-GB" b="1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www.ufi.org/ged</a:t>
            </a:r>
            <a:r>
              <a:rPr lang="en-GB" b="1" dirty="0">
                <a:ea typeface="Calibri"/>
                <a:cs typeface="Times New Roman"/>
              </a:rPr>
              <a:t> | Twitter: </a:t>
            </a:r>
            <a:r>
              <a:rPr lang="en-GB" b="1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@GED_2018</a:t>
            </a:r>
            <a:r>
              <a:rPr lang="en-GB" b="1" dirty="0">
                <a:ea typeface="Calibri"/>
                <a:cs typeface="Times New Roman"/>
              </a:rPr>
              <a:t> | </a:t>
            </a:r>
            <a:r>
              <a:rPr lang="en-GB" b="1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Facebook</a:t>
            </a:r>
            <a:r>
              <a:rPr lang="en-GB" b="1" dirty="0">
                <a:ea typeface="Calibri"/>
                <a:cs typeface="Times New Roman"/>
              </a:rPr>
              <a:t> | YouTube: </a:t>
            </a:r>
            <a:r>
              <a:rPr lang="en-GB" b="1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www.UFI.TV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484140" y="8509351"/>
            <a:ext cx="2099892" cy="480530"/>
          </a:xfrm>
        </p:spPr>
        <p:txBody>
          <a:bodyPr/>
          <a:lstStyle/>
          <a:p>
            <a:fld id="{A3B2E625-80F5-4B97-811C-6F1CF3A549AA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3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49977" y="361093"/>
            <a:ext cx="8099584" cy="1499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49977" y="2099893"/>
            <a:ext cx="8099584" cy="5938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49977" y="8341240"/>
            <a:ext cx="2099892" cy="4805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74842" y="8341240"/>
            <a:ext cx="2849854" cy="4805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Email: GED@ufi.org | Website: www.ufi.org/ged | Twitter: @GED_2018 | Facebook | YouTube: www.UFI.TV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84140" y="8279523"/>
            <a:ext cx="2099892" cy="4805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3CD8-77AB-4ADE-94C7-E449C37DD54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305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ctr" defTabSz="1599926" rtl="0" eaLnBrk="1" latinLnBrk="0" hangingPunct="1">
        <a:spcBef>
          <a:spcPct val="0"/>
        </a:spcBef>
        <a:buNone/>
        <a:defRPr sz="76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9972" indent="-599972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299940" indent="-499977" algn="l" defTabSz="1599926" rtl="0" eaLnBrk="1" latinLnBrk="0" hangingPunct="1">
        <a:spcBef>
          <a:spcPct val="20000"/>
        </a:spcBef>
        <a:buFont typeface="Arial" panose="020B0604020202020204" pitchFamily="34" charset="0"/>
        <a:buChar char="–"/>
        <a:defRPr sz="4899" kern="1200">
          <a:solidFill>
            <a:schemeClr val="tx1"/>
          </a:solidFill>
          <a:latin typeface="+mn-lt"/>
          <a:ea typeface="+mn-ea"/>
          <a:cs typeface="+mn-cs"/>
        </a:defRPr>
      </a:lvl2pPr>
      <a:lvl3pPr marL="1999907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3pPr>
      <a:lvl4pPr marL="2799870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–"/>
        <a:defRPr sz="3499" kern="1200">
          <a:solidFill>
            <a:schemeClr val="tx1"/>
          </a:solidFill>
          <a:latin typeface="+mn-lt"/>
          <a:ea typeface="+mn-ea"/>
          <a:cs typeface="+mn-cs"/>
        </a:defRPr>
      </a:lvl4pPr>
      <a:lvl5pPr marL="3599833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»"/>
        <a:defRPr sz="3499" kern="1200">
          <a:solidFill>
            <a:schemeClr val="tx1"/>
          </a:solidFill>
          <a:latin typeface="+mn-lt"/>
          <a:ea typeface="+mn-ea"/>
          <a:cs typeface="+mn-cs"/>
        </a:defRPr>
      </a:lvl5pPr>
      <a:lvl6pPr marL="4399796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6pPr>
      <a:lvl7pPr marL="5199758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7pPr>
      <a:lvl8pPr marL="5999721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8pPr>
      <a:lvl9pPr marL="6799684" indent="-399981" algn="l" defTabSz="1599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99963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599926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3pPr>
      <a:lvl4pPr marL="2399889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4pPr>
      <a:lvl5pPr marL="3199851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5pPr>
      <a:lvl6pPr marL="3999814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6pPr>
      <a:lvl7pPr marL="4799777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7pPr>
      <a:lvl8pPr marL="5599740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8pPr>
      <a:lvl9pPr marL="6399703" algn="l" defTabSz="1599926" rtl="0" eaLnBrk="1" latinLnBrk="0" hangingPunct="1">
        <a:defRPr sz="31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271C2B-EE40-431A-B75A-01BB4345E510}"/>
              </a:ext>
            </a:extLst>
          </p:cNvPr>
          <p:cNvSpPr/>
          <p:nvPr/>
        </p:nvSpPr>
        <p:spPr>
          <a:xfrm>
            <a:off x="0" y="6511105"/>
            <a:ext cx="9007695" cy="19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49" b="0" i="0" u="none" strike="noStrike" kern="1200" cap="none" spc="0" normalizeH="0" baseline="0" noProof="0" dirty="0">
              <a:ln>
                <a:noFill/>
              </a:ln>
              <a:solidFill>
                <a:srgbClr val="29335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CD481F-C9FB-4D2A-B770-6D977ACA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2CB27-20CD-4E15-8F83-53B24EF7BEF7}" type="slidenum">
              <a:rPr kumimoji="0" lang="fr-FR" sz="2100" b="0" i="0" u="none" strike="noStrike" kern="1200" cap="none" spc="0" normalizeH="0" baseline="0" noProof="0" smtClean="0">
                <a:ln>
                  <a:noFill/>
                </a:ln>
                <a:solidFill>
                  <a:srgbClr val="293352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2100" b="0" i="0" u="none" strike="noStrike" kern="1200" cap="none" spc="0" normalizeH="0" baseline="0" noProof="0" dirty="0">
              <a:ln>
                <a:noFill/>
              </a:ln>
              <a:solidFill>
                <a:srgbClr val="293352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08BD7AD-287E-4CA4-8E49-CF6DA1365FA3}"/>
              </a:ext>
            </a:extLst>
          </p:cNvPr>
          <p:cNvSpPr/>
          <p:nvPr/>
        </p:nvSpPr>
        <p:spPr>
          <a:xfrm>
            <a:off x="0" y="0"/>
            <a:ext cx="9007695" cy="9719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49" b="0" i="0" u="none" strike="noStrike" kern="1200" cap="none" spc="0" normalizeH="0" baseline="0" noProof="0" dirty="0">
              <a:ln>
                <a:noFill/>
              </a:ln>
              <a:solidFill>
                <a:srgbClr val="29335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CCE7AF-D85A-446E-A75E-1839789F0984}"/>
              </a:ext>
            </a:extLst>
          </p:cNvPr>
          <p:cNvSpPr/>
          <p:nvPr/>
        </p:nvSpPr>
        <p:spPr>
          <a:xfrm>
            <a:off x="0" y="8202989"/>
            <a:ext cx="8999536" cy="8324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49" b="0" i="0" u="none" strike="noStrike" kern="1200" cap="none" spc="0" normalizeH="0" baseline="0" noProof="0" dirty="0">
              <a:ln>
                <a:noFill/>
              </a:ln>
              <a:solidFill>
                <a:srgbClr val="29335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10AFB6-0D67-4BF2-933C-F2E647B3E94C}"/>
              </a:ext>
            </a:extLst>
          </p:cNvPr>
          <p:cNvSpPr/>
          <p:nvPr/>
        </p:nvSpPr>
        <p:spPr>
          <a:xfrm>
            <a:off x="-8159" y="8422898"/>
            <a:ext cx="9007695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GED@ufi.org | www.globalexhibitionsday.org | #</a:t>
            </a: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GED2021</a:t>
            </a:r>
            <a:endParaRPr kumimoji="0" lang="fr-FR" sz="24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85F0EB-0DF3-45EC-A390-DB9EEDF960A2}"/>
              </a:ext>
            </a:extLst>
          </p:cNvPr>
          <p:cNvSpPr/>
          <p:nvPr/>
        </p:nvSpPr>
        <p:spPr>
          <a:xfrm>
            <a:off x="0" y="162834"/>
            <a:ext cx="9007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noProof="0" dirty="0" smtClean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ГОЛОСА ВЫСТАВОЧНОЙ ИНДУСТРИИ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DD64C3A4-DB37-463F-9907-0622457D182D}"/>
              </a:ext>
            </a:extLst>
          </p:cNvPr>
          <p:cNvCxnSpPr/>
          <p:nvPr/>
        </p:nvCxnSpPr>
        <p:spPr>
          <a:xfrm>
            <a:off x="-35935" y="2456450"/>
            <a:ext cx="0" cy="2141622"/>
          </a:xfrm>
          <a:prstGeom prst="line">
            <a:avLst/>
          </a:prstGeom>
          <a:ln>
            <a:solidFill>
              <a:srgbClr val="FFFFF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EBA6D1D-28DF-45BE-8520-C2B7CC13F917}"/>
              </a:ext>
            </a:extLst>
          </p:cNvPr>
          <p:cNvSpPr txBox="1"/>
          <p:nvPr/>
        </p:nvSpPr>
        <p:spPr>
          <a:xfrm>
            <a:off x="4931817" y="2907288"/>
            <a:ext cx="3992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Добавьте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цитату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36FF847-7463-4FA4-9AA4-D1112CEF416B}"/>
              </a:ext>
            </a:extLst>
          </p:cNvPr>
          <p:cNvSpPr txBox="1"/>
          <p:nvPr/>
        </p:nvSpPr>
        <p:spPr>
          <a:xfrm>
            <a:off x="3060947" y="729608"/>
            <a:ext cx="998720" cy="203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98" b="0" i="0" u="none" strike="noStrike" kern="1200" cap="none" spc="0" normalizeH="0" baseline="0" noProof="0" dirty="0">
                <a:ln>
                  <a:noFill/>
                </a:ln>
                <a:solidFill>
                  <a:srgbClr val="00789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kumimoji="0" lang="en-GB" sz="12598" b="0" i="0" u="none" strike="noStrike" kern="1200" cap="none" spc="0" normalizeH="0" baseline="0" noProof="0" dirty="0">
              <a:ln>
                <a:noFill/>
              </a:ln>
              <a:solidFill>
                <a:srgbClr val="00789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432F7CA-5A36-4BD6-81CE-3332B336E83F}"/>
              </a:ext>
            </a:extLst>
          </p:cNvPr>
          <p:cNvSpPr txBox="1"/>
          <p:nvPr/>
        </p:nvSpPr>
        <p:spPr>
          <a:xfrm>
            <a:off x="8067689" y="4559657"/>
            <a:ext cx="998720" cy="203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98" b="0" i="0" u="none" strike="noStrike" kern="1200" cap="none" spc="0" normalizeH="0" baseline="0" noProof="0" dirty="0">
                <a:ln>
                  <a:noFill/>
                </a:ln>
                <a:solidFill>
                  <a:srgbClr val="00789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endParaRPr kumimoji="0" lang="en-GB" sz="12598" b="0" i="0" u="none" strike="noStrike" kern="1200" cap="none" spc="0" normalizeH="0" baseline="0" noProof="0" dirty="0">
              <a:ln>
                <a:noFill/>
              </a:ln>
              <a:solidFill>
                <a:srgbClr val="00789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0F257C6F-C6AA-46F9-BB55-488A9CC0ADDC}"/>
              </a:ext>
            </a:extLst>
          </p:cNvPr>
          <p:cNvSpPr/>
          <p:nvPr/>
        </p:nvSpPr>
        <p:spPr>
          <a:xfrm>
            <a:off x="74912" y="1229907"/>
            <a:ext cx="2068007" cy="5016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49" b="0" i="0" u="none" strike="noStrike" kern="1200" cap="none" spc="0" normalizeH="0" baseline="0" noProof="0">
              <a:ln>
                <a:noFill/>
              </a:ln>
              <a:solidFill>
                <a:srgbClr val="94910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D321CA09-6850-4AEF-A699-8D840846544B}"/>
              </a:ext>
            </a:extLst>
          </p:cNvPr>
          <p:cNvCxnSpPr/>
          <p:nvPr/>
        </p:nvCxnSpPr>
        <p:spPr>
          <a:xfrm>
            <a:off x="323305" y="2771577"/>
            <a:ext cx="0" cy="2141622"/>
          </a:xfrm>
          <a:prstGeom prst="line">
            <a:avLst/>
          </a:prstGeom>
          <a:ln>
            <a:solidFill>
              <a:srgbClr val="FFFFF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D759922-5780-4B00-9B81-838AB7BDAC2C}"/>
              </a:ext>
            </a:extLst>
          </p:cNvPr>
          <p:cNvSpPr txBox="1"/>
          <p:nvPr/>
        </p:nvSpPr>
        <p:spPr>
          <a:xfrm>
            <a:off x="5524556" y="5506852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Имя, фамилия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E5E15472-301C-44E6-84FD-66961D276F4A}"/>
              </a:ext>
            </a:extLst>
          </p:cNvPr>
          <p:cNvSpPr txBox="1"/>
          <p:nvPr/>
        </p:nvSpPr>
        <p:spPr>
          <a:xfrm>
            <a:off x="5524556" y="5859210"/>
            <a:ext cx="1226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87BA016-C3CA-4378-AD1D-CD61D74AA48C}"/>
              </a:ext>
            </a:extLst>
          </p:cNvPr>
          <p:cNvSpPr/>
          <p:nvPr/>
        </p:nvSpPr>
        <p:spPr>
          <a:xfrm>
            <a:off x="539329" y="2771577"/>
            <a:ext cx="3263148" cy="214162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Добавьте изображение.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A0D5FB1-39F6-4BEA-B1C7-963B5D0575C7}"/>
              </a:ext>
            </a:extLst>
          </p:cNvPr>
          <p:cNvSpPr/>
          <p:nvPr/>
        </p:nvSpPr>
        <p:spPr>
          <a:xfrm>
            <a:off x="74912" y="5723905"/>
            <a:ext cx="2178854" cy="58322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Логотип компании</a:t>
            </a:r>
            <a:endParaRPr lang="en-GB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15" y="6571569"/>
            <a:ext cx="7096312" cy="15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56174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UFI">
      <a:dk1>
        <a:srgbClr val="293352"/>
      </a:dk1>
      <a:lt1>
        <a:srgbClr val="949108"/>
      </a:lt1>
      <a:dk2>
        <a:srgbClr val="6B5C4F"/>
      </a:dk2>
      <a:lt2>
        <a:srgbClr val="A39487"/>
      </a:lt2>
      <a:accent1>
        <a:srgbClr val="454648"/>
      </a:accent1>
      <a:accent2>
        <a:srgbClr val="00789C"/>
      </a:accent2>
      <a:accent3>
        <a:srgbClr val="4F1F26"/>
      </a:accent3>
      <a:accent4>
        <a:srgbClr val="B5BA05"/>
      </a:accent4>
      <a:accent5>
        <a:srgbClr val="00ADB5"/>
      </a:accent5>
      <a:accent6>
        <a:srgbClr val="910045"/>
      </a:accent6>
      <a:hlink>
        <a:srgbClr val="CF035C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9747</TotalTime>
  <Words>24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Times New Roman</vt:lpstr>
      <vt:lpstr>Conception personnalisée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Bellat</dc:creator>
  <cp:lastModifiedBy>Горюнова Ольга Юрьевна</cp:lastModifiedBy>
  <cp:revision>726</cp:revision>
  <cp:lastPrinted>2019-09-18T08:24:12Z</cp:lastPrinted>
  <dcterms:created xsi:type="dcterms:W3CDTF">2016-07-29T12:23:50Z</dcterms:created>
  <dcterms:modified xsi:type="dcterms:W3CDTF">2021-05-27T13:44:47Z</dcterms:modified>
</cp:coreProperties>
</file>